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2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24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0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09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6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34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03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68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63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13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89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08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BBCA-B15D-41E9-8EB0-52845BF59C9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367BC-247C-4885-AE38-12CCB7FC3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49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220994" y="369624"/>
            <a:ext cx="5758248" cy="406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221EA7-BCEA-32B0-A7E0-81A3D8EE7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22" y="5560726"/>
            <a:ext cx="4943061" cy="10273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E4E6B3-4A0D-7DE2-B97D-6E68BEEE9BBF}"/>
              </a:ext>
            </a:extLst>
          </p:cNvPr>
          <p:cNvSpPr txBox="1"/>
          <p:nvPr/>
        </p:nvSpPr>
        <p:spPr>
          <a:xfrm>
            <a:off x="3655578" y="4823791"/>
            <a:ext cx="4911952" cy="374571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Nome do apresentador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D0C0FDF-894A-728B-A9C6-477F2F569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4581" y="621215"/>
            <a:ext cx="47910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C1E2AA4-AE76-E2A9-D3D5-7F4158466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53" y="6273749"/>
            <a:ext cx="1286579" cy="43833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E23A275-10E4-E2BE-C7FD-9E65A03AAE43}"/>
              </a:ext>
            </a:extLst>
          </p:cNvPr>
          <p:cNvSpPr txBox="1"/>
          <p:nvPr/>
        </p:nvSpPr>
        <p:spPr>
          <a:xfrm>
            <a:off x="3763618" y="516835"/>
            <a:ext cx="5353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RECOMENDAÇÃO</a:t>
            </a:r>
          </a:p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46B0CE-781C-9B57-A454-2CB68EB2F2F3}"/>
              </a:ext>
            </a:extLst>
          </p:cNvPr>
          <p:cNvSpPr txBox="1"/>
          <p:nvPr/>
        </p:nvSpPr>
        <p:spPr>
          <a:xfrm>
            <a:off x="1470991" y="1749287"/>
            <a:ext cx="928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-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utilizar tamanho de fonte menor do que 20 nos slides;</a:t>
            </a:r>
          </a:p>
          <a:p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limitar em 10 o nº de slides para não passar do tempo de apresentação programado.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154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34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Laudeci Maia</dc:creator>
  <cp:lastModifiedBy>Esther S. M.</cp:lastModifiedBy>
  <cp:revision>20</cp:revision>
  <dcterms:created xsi:type="dcterms:W3CDTF">2023-08-25T20:57:39Z</dcterms:created>
  <dcterms:modified xsi:type="dcterms:W3CDTF">2024-08-06T16:38:40Z</dcterms:modified>
</cp:coreProperties>
</file>