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792E"/>
    <a:srgbClr val="97B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57CEC-7FF0-4A86-94E3-245245A9F5D1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B8C51-CE92-4446-BF11-8DAA7ECEE7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26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14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1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6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45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04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99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44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03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6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678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4F1A1-FA61-4FD6-BBF6-810A36005F9F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B1048-E15F-4794-81A7-CA6CA47809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20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wmf"/><Relationship Id="rId7" Type="http://schemas.openxmlformats.org/officeDocument/2006/relationships/image" Target="../media/image10.jp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740056"/>
            <a:ext cx="9144155" cy="11794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9055"/>
            <a:ext cx="9144000" cy="11794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0903058-A841-047B-F7A5-DC76A89C2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51" y="359495"/>
            <a:ext cx="3097921" cy="2182858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2D03A6B-4B58-D67D-9365-A4814A803356}"/>
              </a:ext>
            </a:extLst>
          </p:cNvPr>
          <p:cNvSpPr txBox="1"/>
          <p:nvPr/>
        </p:nvSpPr>
        <p:spPr>
          <a:xfrm>
            <a:off x="4404517" y="1078350"/>
            <a:ext cx="4215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Título do Trabalho Título do Trabalho (Fonte tamanho 24)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EDD13D4-3CE6-BBD8-FE4A-3600B998866F}"/>
              </a:ext>
            </a:extLst>
          </p:cNvPr>
          <p:cNvSpPr txBox="1"/>
          <p:nvPr/>
        </p:nvSpPr>
        <p:spPr>
          <a:xfrm>
            <a:off x="856925" y="3828406"/>
            <a:ext cx="7430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Autor 1,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Autor 2 (sublinhar autor apresentador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, Autor 3... Autor 10 </a:t>
            </a:r>
          </a:p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(Fonte tamanho 18)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E824DC2-5A1A-7512-FF5D-D3929BB80E44}"/>
              </a:ext>
            </a:extLst>
          </p:cNvPr>
          <p:cNvSpPr txBox="1"/>
          <p:nvPr/>
        </p:nvSpPr>
        <p:spPr>
          <a:xfrm>
            <a:off x="18808641" y="37558048"/>
            <a:ext cx="111128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Realização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633" y="6074871"/>
            <a:ext cx="2616615" cy="51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537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C18C9A-9EED-7CFA-55A5-21CC08935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B9B66FD6-FD63-F276-3B1C-83743F06B2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60E95984-EC46-7B8B-70CE-14A4C9DC54D3}"/>
              </a:ext>
            </a:extLst>
          </p:cNvPr>
          <p:cNvSpPr txBox="1"/>
          <p:nvPr/>
        </p:nvSpPr>
        <p:spPr>
          <a:xfrm>
            <a:off x="543339" y="516837"/>
            <a:ext cx="259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902A238-024D-CA21-4403-0F1A52FFE39B}"/>
              </a:ext>
            </a:extLst>
          </p:cNvPr>
          <p:cNvSpPr txBox="1"/>
          <p:nvPr/>
        </p:nvSpPr>
        <p:spPr>
          <a:xfrm>
            <a:off x="569844" y="1032045"/>
            <a:ext cx="71959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Slide destinado aos agradecimentos: equipe, agências de fomento e instituições de ensino e pesquisa.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29D874EE-93E6-35C0-79BD-8EBB4A1CBF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69348"/>
          <a:stretch/>
        </p:blipFill>
        <p:spPr>
          <a:xfrm>
            <a:off x="615765" y="5422161"/>
            <a:ext cx="1868556" cy="67757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4FCB269F-32D3-859D-5C98-4AEF27BB6E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350" y="3531119"/>
            <a:ext cx="2330212" cy="145034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9A9485F9-3770-835F-4869-3F89627D6B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69" y="3756610"/>
            <a:ext cx="1586961" cy="1151379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4CE7242-8A41-1DFD-B158-0295085A84A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46" b="25373"/>
          <a:stretch/>
        </p:blipFill>
        <p:spPr>
          <a:xfrm>
            <a:off x="6917385" y="5417143"/>
            <a:ext cx="1484745" cy="586092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C9F569F6-D434-0FCF-EE01-4D518FAE448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1" t="17251" r="10749" b="9385"/>
          <a:stretch/>
        </p:blipFill>
        <p:spPr>
          <a:xfrm>
            <a:off x="2947201" y="5194415"/>
            <a:ext cx="1413331" cy="1022375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xmlns="" id="{29B373AC-B80A-C899-A5CC-E947502B1D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7" t="17609" r="22409" b="17241"/>
          <a:stretch/>
        </p:blipFill>
        <p:spPr>
          <a:xfrm>
            <a:off x="4968641" y="4871413"/>
            <a:ext cx="1215845" cy="1435422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xmlns="" id="{87FA6DB2-D4EF-8B42-ED84-BBB3B44BCC7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894" y="3877972"/>
            <a:ext cx="1756999" cy="1238017"/>
          </a:xfrm>
          <a:prstGeom prst="roundRect">
            <a:avLst/>
          </a:prstGeom>
          <a:ln w="12700">
            <a:solidFill>
              <a:schemeClr val="accent6">
                <a:lumMod val="50000"/>
              </a:schemeClr>
            </a:solidFill>
          </a:ln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E57FDB76-E615-0018-B1A2-F8EE52382297}"/>
              </a:ext>
            </a:extLst>
          </p:cNvPr>
          <p:cNvSpPr txBox="1"/>
          <p:nvPr/>
        </p:nvSpPr>
        <p:spPr>
          <a:xfrm>
            <a:off x="579112" y="1854659"/>
            <a:ext cx="696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As logos abaixo são </a:t>
            </a:r>
            <a:r>
              <a:rPr lang="pt-BR" b="1" u="sng" dirty="0">
                <a:solidFill>
                  <a:srgbClr val="FF0000"/>
                </a:solidFill>
              </a:rPr>
              <a:t>APENAS EXEMPLOS</a:t>
            </a:r>
            <a:r>
              <a:rPr lang="pt-BR" b="1" dirty="0">
                <a:solidFill>
                  <a:srgbClr val="FF0000"/>
                </a:solidFill>
              </a:rPr>
              <a:t> de logos de instituição caso os autores desejarem utilizar para ilustrar o slide de agradecimento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1" y="2687126"/>
            <a:ext cx="3991832" cy="78077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559" y="2852266"/>
            <a:ext cx="1969741" cy="61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83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DA3D2A31-C639-157B-2644-A881854EF7AB}"/>
              </a:ext>
            </a:extLst>
          </p:cNvPr>
          <p:cNvSpPr txBox="1"/>
          <p:nvPr/>
        </p:nvSpPr>
        <p:spPr>
          <a:xfrm>
            <a:off x="543339" y="516837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471A8926-DA09-9534-B3D5-74B9C1779390}"/>
              </a:ext>
            </a:extLst>
          </p:cNvPr>
          <p:cNvSpPr txBox="1"/>
          <p:nvPr/>
        </p:nvSpPr>
        <p:spPr>
          <a:xfrm>
            <a:off x="781879" y="1382286"/>
            <a:ext cx="719593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Breve introdução que evidencie a motivação da pesquisa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utilizar tamanho de fonte menor que 20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Evitar o uso excessivo de texto, priorizando sempre o uso de imagens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Imagens deverão conter a fonte</a:t>
            </a:r>
          </a:p>
          <a:p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Sugestão: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Máximo 10 slides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não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ultrapassar o tempo de apresentação</a:t>
            </a:r>
          </a:p>
          <a:p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ACB28E2E-E635-61A6-046B-D5D526C439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7"/>
          <a:stretch/>
        </p:blipFill>
        <p:spPr>
          <a:xfrm>
            <a:off x="5589841" y="3287724"/>
            <a:ext cx="2507239" cy="2437217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ED8FC6CA-C17D-2083-C78C-DAC06C097DDA}"/>
              </a:ext>
            </a:extLst>
          </p:cNvPr>
          <p:cNvSpPr txBox="1"/>
          <p:nvPr/>
        </p:nvSpPr>
        <p:spPr>
          <a:xfrm>
            <a:off x="6811618" y="5785320"/>
            <a:ext cx="1378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IBGE (2023)</a:t>
            </a:r>
          </a:p>
        </p:txBody>
      </p:sp>
    </p:spTree>
    <p:extLst>
      <p:ext uri="{BB962C8B-B14F-4D97-AF65-F5344CB8AC3E}">
        <p14:creationId xmlns:p14="http://schemas.microsoft.com/office/powerpoint/2010/main" val="4104855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458185B-BC26-7611-0329-9468AE50B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6D0AF31-0945-7B47-397D-07E43A21B1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E6732F6-DCDE-0491-F536-11DFED2E143D}"/>
              </a:ext>
            </a:extLst>
          </p:cNvPr>
          <p:cNvSpPr txBox="1"/>
          <p:nvPr/>
        </p:nvSpPr>
        <p:spPr>
          <a:xfrm>
            <a:off x="543339" y="516837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213D43A-F2F5-66FB-6162-9908FFC83F79}"/>
              </a:ext>
            </a:extLst>
          </p:cNvPr>
          <p:cNvSpPr txBox="1"/>
          <p:nvPr/>
        </p:nvSpPr>
        <p:spPr>
          <a:xfrm>
            <a:off x="901149" y="1378226"/>
            <a:ext cx="7195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Imagem ou pequeno texto evidenciando o(s) objetivo(s) da pesquisa</a:t>
            </a:r>
          </a:p>
        </p:txBody>
      </p:sp>
    </p:spTree>
    <p:extLst>
      <p:ext uri="{BB962C8B-B14F-4D97-AF65-F5344CB8AC3E}">
        <p14:creationId xmlns:p14="http://schemas.microsoft.com/office/powerpoint/2010/main" val="3908484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99B7291-10ED-AF06-463B-5FA4F5E50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D1220CC0-7226-06BB-643D-B48AECBCA5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22BCDE1-47FB-CFCE-2F2E-0FFA8BB6D317}"/>
              </a:ext>
            </a:extLst>
          </p:cNvPr>
          <p:cNvSpPr txBox="1"/>
          <p:nvPr/>
        </p:nvSpPr>
        <p:spPr>
          <a:xfrm>
            <a:off x="543341" y="516837"/>
            <a:ext cx="199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8579FBE4-986F-5226-75ED-C4326814BE07}"/>
              </a:ext>
            </a:extLst>
          </p:cNvPr>
          <p:cNvSpPr txBox="1"/>
          <p:nvPr/>
        </p:nvSpPr>
        <p:spPr>
          <a:xfrm>
            <a:off x="901149" y="1378226"/>
            <a:ext cx="719593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Descrição e apresentação dos procedimentos metodológicos adotados no estudo.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número de slides destinados para cada sessão é sugestivo e não uma norma.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Lembrete de sugestão: não ultrapassar 10 slides para evitar ultrapassar o tempo destinado à apresentação.</a:t>
            </a:r>
          </a:p>
        </p:txBody>
      </p:sp>
    </p:spTree>
    <p:extLst>
      <p:ext uri="{BB962C8B-B14F-4D97-AF65-F5344CB8AC3E}">
        <p14:creationId xmlns:p14="http://schemas.microsoft.com/office/powerpoint/2010/main" val="363830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5B24FE-7CBA-312F-0D31-02A7849F5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1FB3597A-6E93-A852-EC57-3CE8EA9F4F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4B299F60-184E-B6A2-9E8B-F67FD9F7A1DA}"/>
              </a:ext>
            </a:extLst>
          </p:cNvPr>
          <p:cNvSpPr txBox="1"/>
          <p:nvPr/>
        </p:nvSpPr>
        <p:spPr>
          <a:xfrm>
            <a:off x="543341" y="516837"/>
            <a:ext cx="199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376979CC-1DF2-7852-288F-1CE50C9B3D93}"/>
              </a:ext>
            </a:extLst>
          </p:cNvPr>
          <p:cNvSpPr txBox="1"/>
          <p:nvPr/>
        </p:nvSpPr>
        <p:spPr>
          <a:xfrm>
            <a:off x="901149" y="1378226"/>
            <a:ext cx="7195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Descrição e apresentação dos procedimentos metodológicos adotados no estudo.</a:t>
            </a:r>
          </a:p>
        </p:txBody>
      </p:sp>
    </p:spTree>
    <p:extLst>
      <p:ext uri="{BB962C8B-B14F-4D97-AF65-F5344CB8AC3E}">
        <p14:creationId xmlns:p14="http://schemas.microsoft.com/office/powerpoint/2010/main" val="387905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7B122D9-420E-C02B-A7E8-AEC396138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EF944C66-B00C-9A5A-52F9-3667D0E37C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6285D2B-EBEF-026A-8751-084A0961524D}"/>
              </a:ext>
            </a:extLst>
          </p:cNvPr>
          <p:cNvSpPr txBox="1"/>
          <p:nvPr/>
        </p:nvSpPr>
        <p:spPr>
          <a:xfrm>
            <a:off x="543341" y="516837"/>
            <a:ext cx="199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3D62F75-01F1-0413-FAA9-AF00D5DACAE9}"/>
              </a:ext>
            </a:extLst>
          </p:cNvPr>
          <p:cNvSpPr txBox="1"/>
          <p:nvPr/>
        </p:nvSpPr>
        <p:spPr>
          <a:xfrm>
            <a:off x="901149" y="1378226"/>
            <a:ext cx="7195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Descrição e apresentação dos procedimentos metodológicos adotados no estudo.</a:t>
            </a:r>
          </a:p>
        </p:txBody>
      </p:sp>
    </p:spTree>
    <p:extLst>
      <p:ext uri="{BB962C8B-B14F-4D97-AF65-F5344CB8AC3E}">
        <p14:creationId xmlns:p14="http://schemas.microsoft.com/office/powerpoint/2010/main" val="3910801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0559DDA-C6C6-CEDD-C834-A97446AD0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8499CEFF-0F40-48D6-E500-D435EAC545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6FF5F16-46A9-9BCE-D421-3AD834F24291}"/>
              </a:ext>
            </a:extLst>
          </p:cNvPr>
          <p:cNvSpPr txBox="1"/>
          <p:nvPr/>
        </p:nvSpPr>
        <p:spPr>
          <a:xfrm>
            <a:off x="543339" y="516837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888A90DD-4DA8-9D4D-30E5-F4FB937E120E}"/>
              </a:ext>
            </a:extLst>
          </p:cNvPr>
          <p:cNvSpPr txBox="1"/>
          <p:nvPr/>
        </p:nvSpPr>
        <p:spPr>
          <a:xfrm>
            <a:off x="901149" y="1378226"/>
            <a:ext cx="7195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Apresentação dos principais resultados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Priorizar o uso de imagens, tabelas e gráficos para apresentação dos resultados.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091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B17390-AE65-BA8E-03BC-C700B154C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3FA31044-3978-CCC5-3820-A5A055010E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02D66C6-4B6C-AD26-A041-808EE0482D9A}"/>
              </a:ext>
            </a:extLst>
          </p:cNvPr>
          <p:cNvSpPr txBox="1"/>
          <p:nvPr/>
        </p:nvSpPr>
        <p:spPr>
          <a:xfrm>
            <a:off x="543339" y="516837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34C69F48-9AAC-E5B3-A3D4-7DF5FA6B80E3}"/>
              </a:ext>
            </a:extLst>
          </p:cNvPr>
          <p:cNvSpPr txBox="1"/>
          <p:nvPr/>
        </p:nvSpPr>
        <p:spPr>
          <a:xfrm>
            <a:off x="901149" y="1378226"/>
            <a:ext cx="7195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Apresentação dos principais resultados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Priorizar o uso de imagens, tabelas e gráficos para apresentação dos resultados.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13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535DC5-5813-BEA6-4EC0-333E4E68D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FCFD5E4F-30DE-78E1-E507-EBE6F5AAC7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835"/>
            <a:ext cx="9144000" cy="44193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3C0DDBD-4127-3F2D-FD87-6EF642E04FCF}"/>
              </a:ext>
            </a:extLst>
          </p:cNvPr>
          <p:cNvSpPr txBox="1"/>
          <p:nvPr/>
        </p:nvSpPr>
        <p:spPr>
          <a:xfrm>
            <a:off x="543339" y="516837"/>
            <a:ext cx="175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AFC4805-E91C-336E-A08E-F1518A48D00C}"/>
              </a:ext>
            </a:extLst>
          </p:cNvPr>
          <p:cNvSpPr txBox="1"/>
          <p:nvPr/>
        </p:nvSpPr>
        <p:spPr>
          <a:xfrm>
            <a:off x="901149" y="1378228"/>
            <a:ext cx="71959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Descrição das principais conclusões / resultados parciais obtidos com a pesquisa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32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860</TotalTime>
  <Words>254</Words>
  <Application>Microsoft Office PowerPoint</Application>
  <PresentationFormat>Apresentação na tela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Cristiane Silveira</dc:creator>
  <cp:lastModifiedBy>Usuário do Windows</cp:lastModifiedBy>
  <cp:revision>22</cp:revision>
  <dcterms:created xsi:type="dcterms:W3CDTF">2014-08-21T12:05:37Z</dcterms:created>
  <dcterms:modified xsi:type="dcterms:W3CDTF">2025-10-08T12:54:28Z</dcterms:modified>
</cp:coreProperties>
</file>