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69" r:id="rId1"/>
  </p:sldMasterIdLst>
  <p:sldIdLst>
    <p:sldId id="257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7C04"/>
    <a:srgbClr val="7859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82" autoAdjust="0"/>
    <p:restoredTop sz="94660"/>
  </p:normalViewPr>
  <p:slideViewPr>
    <p:cSldViewPr snapToGrid="0">
      <p:cViewPr varScale="1">
        <p:scale>
          <a:sx n="19" d="100"/>
          <a:sy n="19" d="100"/>
        </p:scale>
        <p:origin x="33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BBCA-B15D-41E9-8EB0-52845BF59C9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67BC-247C-4885-AE38-12CCB7FC36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328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BBCA-B15D-41E9-8EB0-52845BF59C9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67BC-247C-4885-AE38-12CCB7FC36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8105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BBCA-B15D-41E9-8EB0-52845BF59C9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67BC-247C-4885-AE38-12CCB7FC36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9537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BBCA-B15D-41E9-8EB0-52845BF59C9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67BC-247C-4885-AE38-12CCB7FC36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511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BBCA-B15D-41E9-8EB0-52845BF59C9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67BC-247C-4885-AE38-12CCB7FC36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385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BBCA-B15D-41E9-8EB0-52845BF59C9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67BC-247C-4885-AE38-12CCB7FC36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513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BBCA-B15D-41E9-8EB0-52845BF59C9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67BC-247C-4885-AE38-12CCB7FC36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2000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BBCA-B15D-41E9-8EB0-52845BF59C9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67BC-247C-4885-AE38-12CCB7FC36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8676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BBCA-B15D-41E9-8EB0-52845BF59C9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67BC-247C-4885-AE38-12CCB7FC36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5190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BBCA-B15D-41E9-8EB0-52845BF59C9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67BC-247C-4885-AE38-12CCB7FC36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5571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BBCA-B15D-41E9-8EB0-52845BF59C9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367BC-247C-4885-AE38-12CCB7FC36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825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BBBCA-B15D-41E9-8EB0-52845BF59C9A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367BC-247C-4885-AE38-12CCB7FC36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593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70" r:id="rId1"/>
    <p:sldLayoutId id="2147484371" r:id="rId2"/>
    <p:sldLayoutId id="2147484372" r:id="rId3"/>
    <p:sldLayoutId id="2147484373" r:id="rId4"/>
    <p:sldLayoutId id="2147484374" r:id="rId5"/>
    <p:sldLayoutId id="2147484375" r:id="rId6"/>
    <p:sldLayoutId id="2147484376" r:id="rId7"/>
    <p:sldLayoutId id="2147484377" r:id="rId8"/>
    <p:sldLayoutId id="2147484378" r:id="rId9"/>
    <p:sldLayoutId id="2147484379" r:id="rId10"/>
    <p:sldLayoutId id="2147484380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6F8D2260-230C-581D-FCD5-1D8F19671B77}"/>
              </a:ext>
            </a:extLst>
          </p:cNvPr>
          <p:cNvSpPr txBox="1"/>
          <p:nvPr/>
        </p:nvSpPr>
        <p:spPr>
          <a:xfrm>
            <a:off x="8191642" y="1522710"/>
            <a:ext cx="1617345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</a:tabLst>
              <a:defRPr sz="8000" b="1">
                <a:latin typeface="+mj-lt"/>
                <a:ea typeface="+mj-ea"/>
                <a:cs typeface="+mj-cs"/>
                <a:sym typeface="Calibri"/>
              </a:defRPr>
            </a:pPr>
            <a:r>
              <a:rPr lang="pt-BR" sz="8000" b="1" dirty="0">
                <a:cs typeface="Times New Roman" panose="02020603050405020304" pitchFamily="18" charset="0"/>
                <a:sym typeface="Calibri"/>
              </a:rPr>
              <a:t>5º SIMPÓSIO INCAPER PESQUISA</a:t>
            </a:r>
          </a:p>
          <a:p>
            <a:pPr algn="ctr">
              <a:spcAft>
                <a:spcPts val="2400"/>
              </a:spcAft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</a:tabLst>
              <a:defRPr sz="8000" b="1">
                <a:latin typeface="+mj-lt"/>
                <a:ea typeface="+mj-ea"/>
                <a:cs typeface="+mj-cs"/>
                <a:sym typeface="Calibri"/>
              </a:defRPr>
            </a:pPr>
            <a:r>
              <a:rPr lang="pt-BR" sz="6600" b="1" dirty="0">
                <a:cs typeface="Times New Roman" panose="02020603050405020304" pitchFamily="18" charset="0"/>
                <a:sym typeface="Calibri"/>
              </a:rPr>
              <a:t>5º Seminário de Iniciação Científica do Incaper</a:t>
            </a:r>
          </a:p>
          <a:p>
            <a:pPr algn="ctr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</a:tabLst>
              <a:defRPr sz="8000" b="1">
                <a:latin typeface="+mj-lt"/>
                <a:ea typeface="+mj-ea"/>
                <a:cs typeface="+mj-cs"/>
                <a:sym typeface="Calibri"/>
              </a:defRPr>
            </a:pPr>
            <a:r>
              <a:rPr lang="pt-BR" sz="5400" dirty="0">
                <a:cs typeface="Times New Roman" panose="02020603050405020304" pitchFamily="18" charset="0"/>
                <a:sym typeface="Calibri"/>
              </a:rPr>
              <a:t>Vitória - Espírito Santo</a:t>
            </a:r>
          </a:p>
          <a:p>
            <a:pPr algn="ctr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</a:tabLst>
              <a:defRPr sz="8000" b="1">
                <a:solidFill>
                  <a:srgbClr val="E16833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rPr lang="pt-BR" sz="4800" b="1" dirty="0">
                <a:solidFill>
                  <a:srgbClr val="AC7C04"/>
                </a:solidFill>
                <a:cs typeface="Times New Roman" panose="02020603050405020304" pitchFamily="18" charset="0"/>
                <a:sym typeface="Calibri"/>
              </a:rPr>
              <a:t>21 a 22 de outubro / 2025</a:t>
            </a: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xmlns="" id="{4C5D9768-51ED-FBBD-448F-CB95CB224329}"/>
              </a:ext>
            </a:extLst>
          </p:cNvPr>
          <p:cNvCxnSpPr/>
          <p:nvPr/>
        </p:nvCxnSpPr>
        <p:spPr>
          <a:xfrm flipV="1">
            <a:off x="1368620" y="5886450"/>
            <a:ext cx="29773368" cy="5715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hape 113">
            <a:extLst>
              <a:ext uri="{FF2B5EF4-FFF2-40B4-BE49-F238E27FC236}">
                <a16:creationId xmlns:a16="http://schemas.microsoft.com/office/drawing/2014/main" xmlns="" id="{1F49F9A6-8227-F997-6756-72B6AF049282}"/>
              </a:ext>
            </a:extLst>
          </p:cNvPr>
          <p:cNvSpPr/>
          <p:nvPr/>
        </p:nvSpPr>
        <p:spPr>
          <a:xfrm>
            <a:off x="904989" y="6929174"/>
            <a:ext cx="29884688" cy="28426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6001" tIns="36001" rIns="36001" bIns="36001">
            <a:spAutoFit/>
          </a:bodyPr>
          <a:lstStyle>
            <a:lvl1pPr algn="ctr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</a:tabLst>
              <a:defRPr sz="6000" b="1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rPr lang="pt-BR" dirty="0">
                <a:latin typeface="+mn-lt"/>
                <a:cs typeface="Times New Roman" panose="02020603050405020304" pitchFamily="18" charset="0"/>
              </a:rPr>
              <a:t>TITULO  DO TRABALHO</a:t>
            </a:r>
          </a:p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Shape 122">
            <a:extLst>
              <a:ext uri="{FF2B5EF4-FFF2-40B4-BE49-F238E27FC236}">
                <a16:creationId xmlns:a16="http://schemas.microsoft.com/office/drawing/2014/main" xmlns="" id="{96B70702-5624-ED98-9379-FACC40242A39}"/>
              </a:ext>
            </a:extLst>
          </p:cNvPr>
          <p:cNvSpPr/>
          <p:nvPr/>
        </p:nvSpPr>
        <p:spPr>
          <a:xfrm>
            <a:off x="1257299" y="12844453"/>
            <a:ext cx="14590034" cy="56323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4500">
                <a:latin typeface="+mj-lt"/>
                <a:ea typeface="+mj-ea"/>
                <a:cs typeface="+mj-cs"/>
                <a:sym typeface="Calibri"/>
              </a:defRPr>
            </a:pPr>
            <a:r>
              <a:rPr lang="pt-BR" b="1" dirty="0">
                <a:cs typeface="Times New Roman" panose="02020603050405020304" pitchFamily="18" charset="0"/>
              </a:rPr>
              <a:t>TEXTO</a:t>
            </a:r>
            <a:r>
              <a:rPr dirty="0">
                <a:cs typeface="Times New Roman" panose="02020603050405020304" pitchFamily="18" charset="0"/>
              </a:rPr>
              <a:t> </a:t>
            </a:r>
            <a:endParaRPr lang="pt-BR" dirty="0">
              <a:cs typeface="Times New Roman" panose="02020603050405020304" pitchFamily="18" charset="0"/>
            </a:endParaRPr>
          </a:p>
          <a:p>
            <a:pPr>
              <a:defRPr sz="4500">
                <a:latin typeface="+mj-lt"/>
                <a:ea typeface="+mj-ea"/>
                <a:cs typeface="+mj-cs"/>
                <a:sym typeface="Calibri"/>
              </a:defRPr>
            </a:pPr>
            <a:endParaRPr lang="pt-BR" dirty="0">
              <a:cs typeface="Times New Roman" panose="02020603050405020304" pitchFamily="18" charset="0"/>
            </a:endParaRPr>
          </a:p>
          <a:p>
            <a:pPr>
              <a:defRPr sz="4500">
                <a:latin typeface="+mj-lt"/>
                <a:ea typeface="+mj-ea"/>
                <a:cs typeface="+mj-cs"/>
                <a:sym typeface="Calibri"/>
              </a:defRPr>
            </a:pPr>
            <a:r>
              <a:rPr dirty="0" err="1">
                <a:cs typeface="Times New Roman" panose="02020603050405020304" pitchFamily="18" charset="0"/>
              </a:rPr>
              <a:t>Não</a:t>
            </a:r>
            <a:r>
              <a:rPr dirty="0">
                <a:cs typeface="Times New Roman" panose="02020603050405020304" pitchFamily="18" charset="0"/>
              </a:rPr>
              <a:t> usar </a:t>
            </a:r>
            <a:r>
              <a:rPr dirty="0" err="1">
                <a:cs typeface="Times New Roman" panose="02020603050405020304" pitchFamily="18" charset="0"/>
              </a:rPr>
              <a:t>fonte</a:t>
            </a:r>
            <a:r>
              <a:rPr dirty="0">
                <a:cs typeface="Times New Roman" panose="02020603050405020304" pitchFamily="18" charset="0"/>
              </a:rPr>
              <a:t> com </a:t>
            </a:r>
            <a:r>
              <a:rPr dirty="0" err="1">
                <a:cs typeface="Times New Roman" panose="02020603050405020304" pitchFamily="18" charset="0"/>
              </a:rPr>
              <a:t>menos</a:t>
            </a:r>
            <a:r>
              <a:rPr dirty="0">
                <a:cs typeface="Times New Roman" panose="02020603050405020304" pitchFamily="18" charset="0"/>
              </a:rPr>
              <a:t> de 40 pt no </a:t>
            </a:r>
            <a:r>
              <a:rPr dirty="0" err="1">
                <a:cs typeface="Times New Roman" panose="02020603050405020304" pitchFamily="18" charset="0"/>
              </a:rPr>
              <a:t>texto</a:t>
            </a:r>
            <a:endParaRPr dirty="0">
              <a:cs typeface="Times New Roman" panose="02020603050405020304" pitchFamily="18" charset="0"/>
            </a:endParaRPr>
          </a:p>
          <a:p>
            <a:pPr>
              <a:defRPr sz="4500">
                <a:latin typeface="+mj-lt"/>
                <a:ea typeface="+mj-ea"/>
                <a:cs typeface="+mj-cs"/>
                <a:sym typeface="Calibri"/>
              </a:defRPr>
            </a:pPr>
            <a:r>
              <a:rPr lang="pt-BR" dirty="0">
                <a:cs typeface="Times New Roman" panose="02020603050405020304" pitchFamily="18" charset="0"/>
              </a:rPr>
              <a:t>X</a:t>
            </a:r>
            <a:r>
              <a:rPr dirty="0">
                <a:cs typeface="Times New Roman" panose="02020603050405020304" pitchFamily="18" charset="0"/>
              </a:rPr>
              <a:t>xxxxxxxxxxxxxxxxxxxxxxxxxxxxxxxxxxxxxxxxxxxxxxxxxxxxxxxxxxxxxxxxxxxxxxxxxxxxxxxx</a:t>
            </a:r>
            <a:endParaRPr lang="pt-BR" dirty="0">
              <a:cs typeface="Times New Roman" panose="02020603050405020304" pitchFamily="18" charset="0"/>
            </a:endParaRPr>
          </a:p>
          <a:p>
            <a:pPr>
              <a:defRPr sz="4500">
                <a:latin typeface="+mj-lt"/>
                <a:ea typeface="+mj-ea"/>
                <a:cs typeface="+mj-cs"/>
                <a:sym typeface="Calibri"/>
              </a:defRPr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500">
                <a:latin typeface="+mj-lt"/>
                <a:ea typeface="+mj-ea"/>
                <a:cs typeface="+mj-cs"/>
                <a:sym typeface="Calibri"/>
              </a:defRPr>
            </a:pPr>
            <a:r>
              <a:rPr lang="pt-BR" dirty="0">
                <a:solidFill>
                  <a:srgbClr val="FF0000"/>
                </a:solidFill>
                <a:cs typeface="Times New Roman" panose="02020603050405020304" pitchFamily="18" charset="0"/>
              </a:rPr>
              <a:t>Manter</a:t>
            </a:r>
            <a:r>
              <a:rPr lang="pt-B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tamanho do banner em 90 cm de largura por 120 cm de comprimento</a:t>
            </a:r>
            <a:endParaRPr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Shape 125">
            <a:extLst>
              <a:ext uri="{FF2B5EF4-FFF2-40B4-BE49-F238E27FC236}">
                <a16:creationId xmlns:a16="http://schemas.microsoft.com/office/drawing/2014/main" xmlns="" id="{E66E02D4-057C-803A-2DE9-213000930366}"/>
              </a:ext>
            </a:extLst>
          </p:cNvPr>
          <p:cNvSpPr/>
          <p:nvPr/>
        </p:nvSpPr>
        <p:spPr>
          <a:xfrm>
            <a:off x="16585571" y="13111708"/>
            <a:ext cx="14556416" cy="35548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4500">
                <a:latin typeface="+mj-lt"/>
                <a:ea typeface="+mj-ea"/>
                <a:cs typeface="+mj-cs"/>
                <a:sym typeface="Calibri"/>
              </a:defRPr>
            </a:pPr>
            <a:r>
              <a:rPr b="1" dirty="0">
                <a:cs typeface="Times New Roman" panose="02020603050405020304" pitchFamily="18" charset="0"/>
              </a:rPr>
              <a:t>T</a:t>
            </a:r>
            <a:r>
              <a:rPr lang="pt-BR" b="1" dirty="0">
                <a:cs typeface="Times New Roman" panose="02020603050405020304" pitchFamily="18" charset="0"/>
              </a:rPr>
              <a:t>EXTO</a:t>
            </a:r>
          </a:p>
          <a:p>
            <a:pPr>
              <a:defRPr sz="4500">
                <a:latin typeface="+mj-lt"/>
                <a:ea typeface="+mj-ea"/>
                <a:cs typeface="+mj-cs"/>
                <a:sym typeface="Calibri"/>
              </a:defRPr>
            </a:pPr>
            <a:endParaRPr lang="pt-BR" dirty="0">
              <a:cs typeface="Times New Roman" panose="02020603050405020304" pitchFamily="18" charset="0"/>
            </a:endParaRPr>
          </a:p>
          <a:p>
            <a:pPr>
              <a:defRPr sz="4500">
                <a:latin typeface="+mj-lt"/>
                <a:ea typeface="+mj-ea"/>
                <a:cs typeface="+mj-cs"/>
                <a:sym typeface="Calibri"/>
              </a:defRPr>
            </a:pPr>
            <a:r>
              <a:rPr dirty="0" err="1">
                <a:cs typeface="Times New Roman" panose="02020603050405020304" pitchFamily="18" charset="0"/>
              </a:rPr>
              <a:t>Não</a:t>
            </a:r>
            <a:r>
              <a:rPr dirty="0">
                <a:cs typeface="Times New Roman" panose="02020603050405020304" pitchFamily="18" charset="0"/>
              </a:rPr>
              <a:t> usar </a:t>
            </a:r>
            <a:r>
              <a:rPr dirty="0" err="1">
                <a:cs typeface="Times New Roman" panose="02020603050405020304" pitchFamily="18" charset="0"/>
              </a:rPr>
              <a:t>fonte</a:t>
            </a:r>
            <a:r>
              <a:rPr dirty="0">
                <a:cs typeface="Times New Roman" panose="02020603050405020304" pitchFamily="18" charset="0"/>
              </a:rPr>
              <a:t> com </a:t>
            </a:r>
            <a:r>
              <a:rPr dirty="0" err="1">
                <a:cs typeface="Times New Roman" panose="02020603050405020304" pitchFamily="18" charset="0"/>
              </a:rPr>
              <a:t>menos</a:t>
            </a:r>
            <a:r>
              <a:rPr dirty="0">
                <a:cs typeface="Times New Roman" panose="02020603050405020304" pitchFamily="18" charset="0"/>
              </a:rPr>
              <a:t> de 40 pt no </a:t>
            </a:r>
            <a:r>
              <a:rPr dirty="0" err="1">
                <a:cs typeface="Times New Roman" panose="02020603050405020304" pitchFamily="18" charset="0"/>
              </a:rPr>
              <a:t>texto</a:t>
            </a:r>
            <a:endParaRPr dirty="0">
              <a:cs typeface="Times New Roman" panose="02020603050405020304" pitchFamily="18" charset="0"/>
            </a:endParaRPr>
          </a:p>
          <a:p>
            <a:pPr>
              <a:defRPr sz="4500">
                <a:latin typeface="+mj-lt"/>
                <a:ea typeface="+mj-ea"/>
                <a:cs typeface="+mj-cs"/>
                <a:sym typeface="Calibri"/>
              </a:defRPr>
            </a:pPr>
            <a:r>
              <a:rPr dirty="0">
                <a:cs typeface="Times New Roman" panose="02020603050405020304" pitchFamily="18" charset="0"/>
              </a:rPr>
              <a:t>xxxxxxxxxxxxxxxxxxxxxxxxxxxxxxxxxxxxxxxxxxxxxxxxxxxxxxxxxxxxxxxxxxxxxxxxxxxxxxxxx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xmlns="" id="{2176A470-24E4-ED42-FECE-9E94BC433B17}"/>
              </a:ext>
            </a:extLst>
          </p:cNvPr>
          <p:cNvSpPr txBox="1"/>
          <p:nvPr/>
        </p:nvSpPr>
        <p:spPr>
          <a:xfrm>
            <a:off x="904989" y="8234164"/>
            <a:ext cx="29884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dirty="0">
                <a:cs typeface="Times New Roman" panose="02020603050405020304" pitchFamily="18" charset="0"/>
              </a:rPr>
              <a:t>Nome dos autores</a:t>
            </a:r>
            <a:r>
              <a:rPr lang="pt-BR" sz="5400" baseline="30000" dirty="0">
                <a:cs typeface="Times New Roman" panose="02020603050405020304" pitchFamily="18" charset="0"/>
              </a:rPr>
              <a:t>1*</a:t>
            </a:r>
            <a:r>
              <a:rPr lang="pt-BR" sz="5400" dirty="0">
                <a:cs typeface="Times New Roman" panose="02020603050405020304" pitchFamily="18" charset="0"/>
              </a:rPr>
              <a:t>, Autor</a:t>
            </a:r>
            <a:r>
              <a:rPr lang="pt-BR" sz="5400" baseline="30000" dirty="0">
                <a:cs typeface="Times New Roman" panose="02020603050405020304" pitchFamily="18" charset="0"/>
              </a:rPr>
              <a:t>2</a:t>
            </a:r>
            <a:r>
              <a:rPr lang="pt-BR" sz="5400" dirty="0">
                <a:cs typeface="Times New Roman" panose="02020603050405020304" pitchFamily="18" charset="0"/>
              </a:rPr>
              <a:t>, Autor</a:t>
            </a:r>
            <a:r>
              <a:rPr lang="pt-BR" sz="5400" baseline="30000" dirty="0">
                <a:cs typeface="Times New Roman" panose="02020603050405020304" pitchFamily="18" charset="0"/>
              </a:rPr>
              <a:t>3</a:t>
            </a:r>
            <a:r>
              <a:rPr lang="pt-BR" sz="5400" dirty="0">
                <a:cs typeface="Times New Roman" panose="02020603050405020304" pitchFamily="18" charset="0"/>
              </a:rPr>
              <a:t>....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xmlns="" id="{831B3438-7820-8343-9435-E4AA265F2EDD}"/>
              </a:ext>
            </a:extLst>
          </p:cNvPr>
          <p:cNvSpPr txBox="1"/>
          <p:nvPr/>
        </p:nvSpPr>
        <p:spPr>
          <a:xfrm>
            <a:off x="1257299" y="9897814"/>
            <a:ext cx="29884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t-BR" sz="4000" dirty="0">
                <a:cs typeface="Times New Roman" panose="02020603050405020304" pitchFamily="18" charset="0"/>
              </a:rPr>
              <a:t>. Instituição dos autores...2. Instituição dos autores...* </a:t>
            </a:r>
            <a:r>
              <a:rPr lang="pt-BR" sz="4000" dirty="0" err="1">
                <a:cs typeface="Times New Roman" panose="02020603050405020304" pitchFamily="18" charset="0"/>
              </a:rPr>
              <a:t>email</a:t>
            </a:r>
            <a:endParaRPr lang="pt-BR" sz="4000" dirty="0">
              <a:cs typeface="Times New Roman" panose="02020603050405020304" pitchFamily="18" charset="0"/>
            </a:endParaRPr>
          </a:p>
        </p:txBody>
      </p:sp>
      <p:sp>
        <p:nvSpPr>
          <p:cNvPr id="18" name="Shape 112">
            <a:extLst>
              <a:ext uri="{FF2B5EF4-FFF2-40B4-BE49-F238E27FC236}">
                <a16:creationId xmlns:a16="http://schemas.microsoft.com/office/drawing/2014/main" xmlns="" id="{EDEDBEA2-0550-495D-CCAA-6B5C8CC6E65F}"/>
              </a:ext>
            </a:extLst>
          </p:cNvPr>
          <p:cNvSpPr/>
          <p:nvPr/>
        </p:nvSpPr>
        <p:spPr>
          <a:xfrm>
            <a:off x="17400244" y="38413541"/>
            <a:ext cx="13389433" cy="3966370"/>
          </a:xfrm>
          <a:prstGeom prst="roundRect">
            <a:avLst>
              <a:gd name="adj" fmla="val 4542"/>
            </a:avLst>
          </a:prstGeom>
          <a:solidFill>
            <a:schemeClr val="bg1"/>
          </a:solidFill>
          <a:ln w="38100">
            <a:solidFill>
              <a:srgbClr val="929292"/>
            </a:solidFill>
            <a:miter/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xmlns="" id="{131875F6-96F5-0377-6489-3FE857844997}"/>
              </a:ext>
            </a:extLst>
          </p:cNvPr>
          <p:cNvSpPr txBox="1"/>
          <p:nvPr/>
        </p:nvSpPr>
        <p:spPr>
          <a:xfrm>
            <a:off x="17400245" y="37456448"/>
            <a:ext cx="133894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Realização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xmlns="" id="{131875F6-96F5-0377-6489-3FE857844997}"/>
              </a:ext>
            </a:extLst>
          </p:cNvPr>
          <p:cNvSpPr txBox="1"/>
          <p:nvPr/>
        </p:nvSpPr>
        <p:spPr>
          <a:xfrm>
            <a:off x="1624217" y="37456448"/>
            <a:ext cx="145754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Apoio</a:t>
            </a: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4554" y="2529915"/>
            <a:ext cx="5227434" cy="1780957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ACC007DF-757B-394C-5551-7A8DE60094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258" y="1449730"/>
            <a:ext cx="4972744" cy="3600953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FD46010C-F6ED-0CA0-6D67-C956C47F01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680" b="6982"/>
          <a:stretch/>
        </p:blipFill>
        <p:spPr>
          <a:xfrm>
            <a:off x="19251369" y="39602629"/>
            <a:ext cx="10227440" cy="1944587"/>
          </a:xfrm>
          <a:prstGeom prst="rect">
            <a:avLst/>
          </a:prstGeom>
        </p:spPr>
      </p:pic>
      <p:sp>
        <p:nvSpPr>
          <p:cNvPr id="4" name="Shape 112">
            <a:extLst>
              <a:ext uri="{FF2B5EF4-FFF2-40B4-BE49-F238E27FC236}">
                <a16:creationId xmlns:a16="http://schemas.microsoft.com/office/drawing/2014/main" xmlns="" id="{33CCBEC8-48EA-1B6C-C14F-CF9A9253B783}"/>
              </a:ext>
            </a:extLst>
          </p:cNvPr>
          <p:cNvSpPr/>
          <p:nvPr/>
        </p:nvSpPr>
        <p:spPr>
          <a:xfrm>
            <a:off x="1747112" y="38413542"/>
            <a:ext cx="14452532" cy="3966370"/>
          </a:xfrm>
          <a:prstGeom prst="roundRect">
            <a:avLst>
              <a:gd name="adj" fmla="val 4542"/>
            </a:avLst>
          </a:prstGeom>
          <a:solidFill>
            <a:schemeClr val="bg1"/>
          </a:solidFill>
          <a:ln w="38100">
            <a:solidFill>
              <a:srgbClr val="929292"/>
            </a:solidFill>
            <a:miter/>
          </a:ln>
        </p:spPr>
        <p:txBody>
          <a:bodyPr lIns="45718" tIns="45718" rIns="45718" bIns="45718" anchor="ctr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3512" y="38894384"/>
            <a:ext cx="13669292" cy="3168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1549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1226</TotalTime>
  <Words>90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Laudeci Maia</dc:creator>
  <cp:lastModifiedBy>Usuário do Windows</cp:lastModifiedBy>
  <cp:revision>36</cp:revision>
  <dcterms:created xsi:type="dcterms:W3CDTF">2023-08-25T20:57:39Z</dcterms:created>
  <dcterms:modified xsi:type="dcterms:W3CDTF">2025-10-08T12:57:40Z</dcterms:modified>
</cp:coreProperties>
</file>