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377" autoAdjust="0"/>
  </p:normalViewPr>
  <p:slideViewPr>
    <p:cSldViewPr snapToGrid="0" showGuides="1">
      <p:cViewPr varScale="1">
        <p:scale>
          <a:sx n="103" d="100"/>
          <a:sy n="103" d="100"/>
        </p:scale>
        <p:origin x="18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F1A1-FA61-4FD6-BBF6-810A36005F9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048-E15F-4794-81A7-CA6CA47809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14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F1A1-FA61-4FD6-BBF6-810A36005F9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048-E15F-4794-81A7-CA6CA47809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1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F1A1-FA61-4FD6-BBF6-810A36005F9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048-E15F-4794-81A7-CA6CA47809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F1A1-FA61-4FD6-BBF6-810A36005F9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048-E15F-4794-81A7-CA6CA47809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62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F1A1-FA61-4FD6-BBF6-810A36005F9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048-E15F-4794-81A7-CA6CA47809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45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F1A1-FA61-4FD6-BBF6-810A36005F9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048-E15F-4794-81A7-CA6CA47809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04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F1A1-FA61-4FD6-BBF6-810A36005F9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048-E15F-4794-81A7-CA6CA47809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99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F1A1-FA61-4FD6-BBF6-810A36005F9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048-E15F-4794-81A7-CA6CA47809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444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F1A1-FA61-4FD6-BBF6-810A36005F9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048-E15F-4794-81A7-CA6CA47809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03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F1A1-FA61-4FD6-BBF6-810A36005F9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048-E15F-4794-81A7-CA6CA47809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6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F1A1-FA61-4FD6-BBF6-810A36005F9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048-E15F-4794-81A7-CA6CA47809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678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4F1A1-FA61-4FD6-BBF6-810A36005F9F}" type="datetimeFigureOut">
              <a:rPr lang="pt-BR" smtClean="0"/>
              <a:t>15/09/2017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B1048-E15F-4794-81A7-CA6CA47809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20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740058"/>
            <a:ext cx="9144000" cy="11794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9055"/>
            <a:ext cx="9144000" cy="117942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142999" y="1651000"/>
            <a:ext cx="68664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NO PRIMEIRO SLIDE ENTRA A LOGO DO INCAPER COM SEAG E BRASÃO, NO RESTANTE SOMENTE A LOGO DO INCAPER CONFORME ESSE ARQUIVO</a:t>
            </a:r>
            <a:endParaRPr lang="pt-BR" sz="3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304" y="5588546"/>
            <a:ext cx="4293391" cy="104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5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6835"/>
            <a:ext cx="9144000" cy="44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1755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23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Silveira</dc:creator>
  <cp:lastModifiedBy>ESTÁGIO DCM 3</cp:lastModifiedBy>
  <cp:revision>15</cp:revision>
  <dcterms:created xsi:type="dcterms:W3CDTF">2014-08-21T12:05:37Z</dcterms:created>
  <dcterms:modified xsi:type="dcterms:W3CDTF">2017-09-15T14:09:39Z</dcterms:modified>
</cp:coreProperties>
</file>