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453"/>
    <a:srgbClr val="87C3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6913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Substitua o símbolo/marca-d'água pelo logo oficial do evento se necessário.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Substitua o símbolo/marca-d'água pelo logo oficial do evento se necessário.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57D76-366F-1DAA-2F5D-EB551DC96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0A8D52-41D5-3E28-1365-0895A1D2DE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47E715-31A3-7D57-1230-ED6FD64D30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Substitua o símbolo/marca-d'água pelo logo oficial do evento se necessário.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F8377-7FF7-0090-5BDC-30207CE6BB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43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Substitua o símbolo/marca-d'água pelo logo oficial do evento se necessário.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Substitua o símbolo/marca-d'água pelo logo oficial do evento se necessário.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488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1400" b="1" kern="0" spc="600" noProof="0" dirty="0">
                <a:solidFill>
                  <a:srgbClr val="00745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Apresentação</a:t>
            </a:r>
            <a:endParaRPr lang="pt-BR" sz="1400" noProof="0" dirty="0">
              <a:solidFill>
                <a:srgbClr val="007453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822960" y="2606040"/>
            <a:ext cx="84124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pt-BR" sz="4400" b="1" noProof="0" dirty="0">
                <a:solidFill>
                  <a:srgbClr val="1C23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Título da Apresentação</a:t>
            </a:r>
            <a:endParaRPr lang="pt-BR" sz="4400" noProof="0" dirty="0"/>
          </a:p>
        </p:txBody>
      </p:sp>
      <p:sp>
        <p:nvSpPr>
          <p:cNvPr id="5" name="Shape 3"/>
          <p:cNvSpPr/>
          <p:nvPr/>
        </p:nvSpPr>
        <p:spPr>
          <a:xfrm>
            <a:off x="868680" y="4709160"/>
            <a:ext cx="2011680" cy="0"/>
          </a:xfrm>
          <a:prstGeom prst="line">
            <a:avLst/>
          </a:prstGeom>
          <a:noFill/>
          <a:ln w="12700">
            <a:solidFill>
              <a:srgbClr val="007453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8920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1400" noProof="0" dirty="0">
                <a:solidFill>
                  <a:srgbClr val="0074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Autores </a:t>
            </a:r>
            <a:r>
              <a:rPr lang="pt-BR" sz="1400" noProof="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</a:t>
            </a:r>
            <a:r>
              <a:rPr lang="pt-BR" sz="1400" noProof="0" dirty="0">
                <a:solidFill>
                  <a:srgbClr val="87C3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 / Instituição </a:t>
            </a:r>
            <a:endParaRPr lang="pt-BR" sz="1400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1828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6400" b="1" noProof="0" dirty="0">
                <a:solidFill>
                  <a:srgbClr val="C9CE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pt-BR" sz="6400" noProof="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0040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3800" b="1" noProof="0" dirty="0">
                <a:solidFill>
                  <a:srgbClr val="87C3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Título da Seção</a:t>
            </a:r>
            <a:endParaRPr lang="pt-BR" sz="3800" noProof="0" dirty="0">
              <a:solidFill>
                <a:srgbClr val="87C326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868680" y="4160520"/>
            <a:ext cx="2743200" cy="0"/>
          </a:xfrm>
          <a:prstGeom prst="line">
            <a:avLst/>
          </a:prstGeom>
          <a:noFill/>
          <a:ln w="19050">
            <a:solidFill>
              <a:srgbClr val="007453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841248" y="429768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1800" noProof="0" dirty="0">
                <a:solidFill>
                  <a:srgbClr val="5B6472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Breve descrição do que será abordado nesta parte da apresentação.</a:t>
            </a:r>
            <a:endParaRPr lang="pt-BR" sz="180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75A191-AB33-2B45-1875-B70B61B4E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F92F27D-2B99-4122-5CDA-DAF9995DA610}"/>
              </a:ext>
            </a:extLst>
          </p:cNvPr>
          <p:cNvSpPr txBox="1"/>
          <p:nvPr/>
        </p:nvSpPr>
        <p:spPr>
          <a:xfrm>
            <a:off x="1313160" y="640080"/>
            <a:ext cx="10025399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2800" b="1" noProof="0" dirty="0">
                <a:solidFill>
                  <a:srgbClr val="87C3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Título do Slide de Conteúdo</a:t>
            </a:r>
            <a:endParaRPr lang="pt-BR" sz="2800" noProof="0" dirty="0">
              <a:solidFill>
                <a:srgbClr val="87C326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140AA8D-9BD8-54B4-F8DB-0666C7808B47}"/>
              </a:ext>
            </a:extLst>
          </p:cNvPr>
          <p:cNvSpPr/>
          <p:nvPr/>
        </p:nvSpPr>
        <p:spPr>
          <a:xfrm>
            <a:off x="1409414" y="1417320"/>
            <a:ext cx="5651404" cy="0"/>
          </a:xfrm>
          <a:prstGeom prst="line">
            <a:avLst/>
          </a:prstGeom>
          <a:noFill/>
          <a:ln w="9525">
            <a:solidFill>
              <a:srgbClr val="007453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B77096C-5463-4C74-9847-A0918E43B809}"/>
              </a:ext>
            </a:extLst>
          </p:cNvPr>
          <p:cNvSpPr txBox="1"/>
          <p:nvPr/>
        </p:nvSpPr>
        <p:spPr>
          <a:xfrm>
            <a:off x="868679" y="1737360"/>
            <a:ext cx="10469879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600"/>
              </a:lnSpc>
              <a:spcAft>
                <a:spcPts val="1400"/>
              </a:spcAft>
              <a:buSzPct val="100000"/>
            </a:pP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ipsum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consectetur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adipiscing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cupidatat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non ad quis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Voluptate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aliquip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aliqua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reprehenderit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esse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pariatur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aliquip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officia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aliquip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consectetur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Enim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voluptate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ad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nostrud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labore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excepteur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eiusmod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nulla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cupidatat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ex.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Proident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nostrud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pariatur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aliqua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proident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proident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laboris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proident.Adipiscing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consequat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nulla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ut ad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aliquip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ut culpa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officia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Culpa in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aliqua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irure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duis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Enim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eiusmod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nostrud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laboris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incididunt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quis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duis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deserunt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esse.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Voluptate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ut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pariatur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fugiat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duis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enim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ipsum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fugiat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quis in.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Adipiscing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irure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proident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ad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laboris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incididunt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eu et in non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aliqua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aliqua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cupidatat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Excepteur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magna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aliquip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duis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proident.Tempor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irure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exercitation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commodo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Commodo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eu in magna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deserunt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aliqua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pariatur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Deserunt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id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laboris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nulla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consequat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ipsum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ipsum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commodo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dolore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esse. Non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adipiscing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mollit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incididunt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reprehenderit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lorem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pt-BR" sz="2000" dirty="0" err="1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consequat</a:t>
            </a:r>
            <a:r>
              <a:rPr lang="pt-BR" sz="200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pt-BR" sz="2000" noProof="0" dirty="0"/>
          </a:p>
        </p:txBody>
      </p:sp>
    </p:spTree>
    <p:extLst>
      <p:ext uri="{BB962C8B-B14F-4D97-AF65-F5344CB8AC3E}">
        <p14:creationId xmlns:p14="http://schemas.microsoft.com/office/powerpoint/2010/main" val="390619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313160" y="640080"/>
            <a:ext cx="10025399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2800" b="1" noProof="0" dirty="0">
                <a:solidFill>
                  <a:srgbClr val="87C3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Título do Slide de Conteúdo</a:t>
            </a:r>
            <a:endParaRPr lang="pt-BR" sz="2800" noProof="0" dirty="0">
              <a:solidFill>
                <a:srgbClr val="87C326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1409414" y="1417320"/>
            <a:ext cx="5651404" cy="0"/>
          </a:xfrm>
          <a:prstGeom prst="line">
            <a:avLst/>
          </a:prstGeom>
          <a:noFill/>
          <a:ln w="9525">
            <a:solidFill>
              <a:srgbClr val="007453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1737360"/>
            <a:ext cx="603504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ts val="2600"/>
              </a:lnSpc>
              <a:spcAft>
                <a:spcPts val="1400"/>
              </a:spcAft>
              <a:buSzPct val="100000"/>
              <a:buChar char="•"/>
            </a:pPr>
            <a:r>
              <a:rPr lang="pt-BR" sz="2000" noProof="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Conteúdo apresentado: primeiro ponto.</a:t>
            </a:r>
            <a:endParaRPr lang="pt-BR" sz="2000" noProof="0" dirty="0"/>
          </a:p>
          <a:p>
            <a:pPr marL="228600" indent="-228600">
              <a:lnSpc>
                <a:spcPts val="2600"/>
              </a:lnSpc>
              <a:spcAft>
                <a:spcPts val="1400"/>
              </a:spcAft>
              <a:buSzPct val="100000"/>
              <a:buChar char="•"/>
            </a:pPr>
            <a:r>
              <a:rPr lang="pt-BR" sz="2000" noProof="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ponto.</a:t>
            </a:r>
            <a:endParaRPr lang="pt-BR" sz="2000" noProof="0" dirty="0"/>
          </a:p>
          <a:p>
            <a:pPr marL="228600" indent="-228600">
              <a:lnSpc>
                <a:spcPts val="2600"/>
              </a:lnSpc>
              <a:spcAft>
                <a:spcPts val="1400"/>
              </a:spcAft>
              <a:buSzPct val="100000"/>
              <a:buChar char="•"/>
            </a:pPr>
            <a:r>
              <a:rPr lang="pt-BR" sz="2000" noProof="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Terceiro ponto.</a:t>
            </a:r>
            <a:endParaRPr lang="pt-BR" sz="2000" noProof="0" dirty="0"/>
          </a:p>
          <a:p>
            <a:pPr marL="228600" indent="-228600">
              <a:lnSpc>
                <a:spcPts val="2600"/>
              </a:lnSpc>
              <a:buSzPct val="100000"/>
              <a:buChar char="•"/>
            </a:pPr>
            <a:r>
              <a:rPr lang="pt-BR" sz="2000" noProof="0" dirty="0">
                <a:solidFill>
                  <a:srgbClr val="1C23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Quarto ponto.</a:t>
            </a:r>
            <a:endParaRPr lang="pt-BR" sz="2000" noProof="0" dirty="0"/>
          </a:p>
        </p:txBody>
      </p:sp>
      <p:sp>
        <p:nvSpPr>
          <p:cNvPr id="5" name="Shape 3"/>
          <p:cNvSpPr/>
          <p:nvPr/>
        </p:nvSpPr>
        <p:spPr>
          <a:xfrm>
            <a:off x="7315200" y="1737360"/>
            <a:ext cx="4023360" cy="3657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C9CED8"/>
            </a:solidFill>
            <a:prstDash val="solid"/>
          </a:ln>
          <a:effectLst>
            <a:outerShdw blurRad="127000" dist="38100" dir="5400000" algn="bl" rotWithShape="0">
              <a:srgbClr val="8A93A6">
                <a:alpha val="25000"/>
              </a:srgbClr>
            </a:outerShdw>
          </a:effectLst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7589520" y="20116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1200" b="1" kern="0" spc="400" noProof="0" dirty="0">
                <a:solidFill>
                  <a:srgbClr val="00745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DESTAQUE</a:t>
            </a:r>
            <a:endParaRPr lang="pt-BR" sz="1200" noProof="0" dirty="0">
              <a:solidFill>
                <a:srgbClr val="007453"/>
              </a:solidFill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589520" y="2468880"/>
            <a:ext cx="34747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pt-BR" sz="1700" noProof="0" dirty="0">
                <a:solidFill>
                  <a:srgbClr val="5B6472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Use este espaço para um dado, citação ou informação-chave que você queira enfatizar.</a:t>
            </a:r>
            <a:endParaRPr lang="pt-BR" sz="1700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4688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4800" b="1" noProof="0" dirty="0">
                <a:solidFill>
                  <a:srgbClr val="87C3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Obrigado(a)</a:t>
            </a:r>
            <a:endParaRPr lang="pt-BR" sz="4800" noProof="0" dirty="0">
              <a:solidFill>
                <a:srgbClr val="87C326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868680" y="3611880"/>
            <a:ext cx="2011680" cy="0"/>
          </a:xfrm>
          <a:prstGeom prst="line">
            <a:avLst/>
          </a:prstGeom>
          <a:noFill/>
          <a:ln w="12700">
            <a:solidFill>
              <a:srgbClr val="007453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8404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1800" b="1" noProof="0" dirty="0">
                <a:solidFill>
                  <a:srgbClr val="0074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 do Apresentador</a:t>
            </a:r>
            <a:endParaRPr lang="pt-BR" sz="1800" noProof="0" dirty="0">
              <a:solidFill>
                <a:srgbClr val="007453"/>
              </a:solidFill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822960" y="42976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1500" dirty="0">
                <a:solidFill>
                  <a:srgbClr val="87C3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sugestão</a:t>
            </a:r>
            <a:r>
              <a:rPr lang="pt-BR" sz="1500" noProof="0" dirty="0">
                <a:solidFill>
                  <a:srgbClr val="87C3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@sugestão.com  </a:t>
            </a:r>
            <a:r>
              <a:rPr lang="pt-BR" sz="1500" noProof="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</a:t>
            </a:r>
            <a:r>
              <a:rPr lang="pt-BR" sz="1500" noProof="0" dirty="0">
                <a:solidFill>
                  <a:srgbClr val="87C3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@redesocial  </a:t>
            </a:r>
            <a:r>
              <a:rPr lang="pt-BR" sz="1500" noProof="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</a:t>
            </a:r>
            <a:r>
              <a:rPr lang="pt-BR" sz="1500" noProof="0" dirty="0">
                <a:solidFill>
                  <a:srgbClr val="87C3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site.com</a:t>
            </a:r>
            <a:endParaRPr lang="pt-BR" sz="1500" noProof="0" dirty="0">
              <a:solidFill>
                <a:srgbClr val="87C32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344</Words>
  <Application>Microsoft Office PowerPoint</Application>
  <PresentationFormat>Widescreen</PresentationFormat>
  <Paragraphs>28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Georgia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Template</dc:creator>
  <cp:lastModifiedBy>Wagner</cp:lastModifiedBy>
  <cp:revision>4</cp:revision>
  <dcterms:created xsi:type="dcterms:W3CDTF">2026-09-16T22:01:02Z</dcterms:created>
  <dcterms:modified xsi:type="dcterms:W3CDTF">2026-10-23T12:12:12Z</dcterms:modified>
</cp:coreProperties>
</file>